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12"/>
  </p:notesMasterIdLst>
  <p:sldIdLst>
    <p:sldId id="307" r:id="rId3"/>
    <p:sldId id="305" r:id="rId4"/>
    <p:sldId id="309" r:id="rId5"/>
    <p:sldId id="308" r:id="rId6"/>
    <p:sldId id="310" r:id="rId7"/>
    <p:sldId id="312" r:id="rId8"/>
    <p:sldId id="311" r:id="rId9"/>
    <p:sldId id="313" r:id="rId10"/>
    <p:sldId id="302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Squada On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616"/>
    <a:srgbClr val="CCB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6409F-F6C1-F0B5-CF44-3D20409F0D65}" v="661" dt="2022-03-23T02:48:24.889"/>
    <p1510:client id="{700FD139-BC36-76A3-9C55-1E318C0CE492}" v="117" dt="2022-03-10T09:56:22.474"/>
    <p1510:client id="{723530EE-111F-6E60-5F0E-2DBA22C5D6CA}" v="259" dt="2022-03-23T11:16:19.978"/>
    <p1510:client id="{93EC7DE0-AC43-1184-F77A-609B439D16D9}" v="64" dt="2022-03-23T11:31:26.026"/>
    <p1510:client id="{C99E3E96-B0BA-C252-A645-C5C1623747F4}" v="137" dt="2022-03-10T10:16:57.689"/>
    <p1510:client id="{EF750762-98CA-D0CE-46BC-7FA3E366E842}" v="8" dt="2022-03-21T08:44:39.223"/>
  </p1510:revLst>
</p1510:revInfo>
</file>

<file path=ppt/tableStyles.xml><?xml version="1.0" encoding="utf-8"?>
<a:tblStyleLst xmlns:a="http://schemas.openxmlformats.org/drawingml/2006/main" def="{F5395035-4B0C-406F-A152-315784A25A2F}">
  <a:tblStyle styleId="{F5395035-4B0C-406F-A152-315784A25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1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5" name="Google Shape;13205;g6be81bf08b_0_1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6" name="Google Shape;13206;g6be81bf08b_0_1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/>
          <p:nvPr/>
        </p:nvSpPr>
        <p:spPr>
          <a:xfrm rot="5400000" flipH="1">
            <a:off x="5830875" y="33282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-12" y="0"/>
            <a:ext cx="3588013" cy="5143488"/>
            <a:chOff x="-12" y="0"/>
            <a:chExt cx="3588013" cy="5143488"/>
          </a:xfrm>
        </p:grpSpPr>
        <p:sp>
          <p:nvSpPr>
            <p:cNvPr id="164" name="Google Shape;164;p11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62852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67" name="Google Shape;167;p11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1"/>
          <p:cNvSpPr txBox="1">
            <a:spLocks noGrp="1"/>
          </p:cNvSpPr>
          <p:nvPr>
            <p:ph type="subTitle" idx="1"/>
          </p:nvPr>
        </p:nvSpPr>
        <p:spPr>
          <a:xfrm>
            <a:off x="1527362" y="3245225"/>
            <a:ext cx="6094200" cy="4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title" hasCustomPrompt="1"/>
          </p:nvPr>
        </p:nvSpPr>
        <p:spPr>
          <a:xfrm>
            <a:off x="730999" y="1833175"/>
            <a:ext cx="7686900" cy="14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3"/>
          <p:cNvSpPr txBox="1">
            <a:spLocks noGrp="1"/>
          </p:cNvSpPr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-12" y="0"/>
            <a:ext cx="8246538" cy="5143500"/>
            <a:chOff x="-12" y="0"/>
            <a:chExt cx="8246538" cy="5143500"/>
          </a:xfrm>
        </p:grpSpPr>
        <p:grpSp>
          <p:nvGrpSpPr>
            <p:cNvPr id="275" name="Google Shape;275;p17"/>
            <p:cNvGrpSpPr/>
            <p:nvPr/>
          </p:nvGrpSpPr>
          <p:grpSpPr>
            <a:xfrm>
              <a:off x="5749750" y="0"/>
              <a:ext cx="2496775" cy="5143500"/>
              <a:chOff x="5744400" y="0"/>
              <a:chExt cx="2496775" cy="51435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17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80" name="Google Shape;280;p1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1502350" y="1786700"/>
            <a:ext cx="37218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92" name="Google Shape;292;p1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97" name="Google Shape;297;p1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302" name="Google Shape;302;p18"/>
            <p:cNvSpPr/>
            <p:nvPr/>
          </p:nvSpPr>
          <p:spPr>
            <a:xfrm>
              <a:off x="1777625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8"/>
          <p:cNvSpPr txBox="1">
            <a:spLocks noGrp="1"/>
          </p:cNvSpPr>
          <p:nvPr>
            <p:ph type="subTitle" idx="1"/>
          </p:nvPr>
        </p:nvSpPr>
        <p:spPr>
          <a:xfrm>
            <a:off x="725263" y="1438563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2"/>
          </p:nvPr>
        </p:nvSpPr>
        <p:spPr>
          <a:xfrm>
            <a:off x="6034224" y="1438563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3"/>
          </p:nvPr>
        </p:nvSpPr>
        <p:spPr>
          <a:xfrm>
            <a:off x="725298" y="2025875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4"/>
          </p:nvPr>
        </p:nvSpPr>
        <p:spPr>
          <a:xfrm>
            <a:off x="6034188" y="2025875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5"/>
          </p:nvPr>
        </p:nvSpPr>
        <p:spPr>
          <a:xfrm>
            <a:off x="725263" y="3032669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6"/>
          </p:nvPr>
        </p:nvSpPr>
        <p:spPr>
          <a:xfrm>
            <a:off x="6034223" y="3032662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7"/>
          </p:nvPr>
        </p:nvSpPr>
        <p:spPr>
          <a:xfrm>
            <a:off x="725298" y="3619975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8"/>
          </p:nvPr>
        </p:nvSpPr>
        <p:spPr>
          <a:xfrm>
            <a:off x="6034188" y="3619975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16" name="Google Shape;316;p19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1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21" name="Google Shape;321;p1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" name="Google Shape;323;p1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19"/>
          <p:cNvSpPr txBox="1">
            <a:spLocks noGrp="1"/>
          </p:cNvSpPr>
          <p:nvPr>
            <p:ph type="subTitle" idx="1"/>
          </p:nvPr>
        </p:nvSpPr>
        <p:spPr>
          <a:xfrm>
            <a:off x="6183627" y="3735445"/>
            <a:ext cx="22404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title" hasCustomPrompt="1"/>
          </p:nvPr>
        </p:nvSpPr>
        <p:spPr>
          <a:xfrm>
            <a:off x="6183642" y="3381746"/>
            <a:ext cx="1703400" cy="3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7" name="Google Shape;327;p19"/>
          <p:cNvSpPr txBox="1">
            <a:spLocks noGrp="1"/>
          </p:cNvSpPr>
          <p:nvPr>
            <p:ph type="subTitle" idx="2"/>
          </p:nvPr>
        </p:nvSpPr>
        <p:spPr>
          <a:xfrm>
            <a:off x="6183627" y="1900745"/>
            <a:ext cx="22404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title" idx="3" hasCustomPrompt="1"/>
          </p:nvPr>
        </p:nvSpPr>
        <p:spPr>
          <a:xfrm>
            <a:off x="6183642" y="1547046"/>
            <a:ext cx="1703400" cy="3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9" name="Google Shape;329;p19"/>
          <p:cNvSpPr txBox="1">
            <a:spLocks noGrp="1"/>
          </p:cNvSpPr>
          <p:nvPr>
            <p:ph type="ctrTitle" idx="4"/>
          </p:nvPr>
        </p:nvSpPr>
        <p:spPr>
          <a:xfrm>
            <a:off x="72005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2011573" y="-2"/>
            <a:ext cx="6885302" cy="5143502"/>
            <a:chOff x="2011573" y="-2"/>
            <a:chExt cx="6885302" cy="5143502"/>
          </a:xfrm>
        </p:grpSpPr>
        <p:sp>
          <p:nvSpPr>
            <p:cNvPr id="332" name="Google Shape;332;p20"/>
            <p:cNvSpPr/>
            <p:nvPr/>
          </p:nvSpPr>
          <p:spPr>
            <a:xfrm>
              <a:off x="64001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10800000">
              <a:off x="2011573" y="-2"/>
              <a:ext cx="1289834" cy="1349075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35" name="Google Shape;335;p2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" name="Google Shape;342;p2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1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47" name="Google Shape;347;p21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51" name="Google Shape;351;p21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2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358;p2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1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69" name="Google Shape;369;p2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73" name="Google Shape;373;p2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74" name="Google Shape;374;p2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2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2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3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387" name="Google Shape;387;p23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91" name="Google Shape;391;p2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2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23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23"/>
          <p:cNvSpPr txBox="1">
            <a:spLocks noGrp="1"/>
          </p:cNvSpPr>
          <p:nvPr>
            <p:ph type="subTitle" idx="1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3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05" name="Google Shape;405;p2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10" name="Google Shape;410;p2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2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2418563" y="0"/>
            <a:ext cx="6160813" cy="5143500"/>
            <a:chOff x="2415963" y="0"/>
            <a:chExt cx="6160813" cy="5143500"/>
          </a:xfrm>
        </p:grpSpPr>
        <p:sp>
          <p:nvSpPr>
            <p:cNvPr id="415" name="Google Shape;415;p24"/>
            <p:cNvSpPr/>
            <p:nvPr/>
          </p:nvSpPr>
          <p:spPr>
            <a:xfrm>
              <a:off x="60800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415963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9" name="Google Shape;419;p24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5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422" name="Google Shape;422;p25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25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" name="Google Shape;428;p2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29" name="Google Shape;429;p2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2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5"/>
          <p:cNvSpPr txBox="1">
            <a:spLocks noGrp="1"/>
          </p:cNvSpPr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subTitle" idx="1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25"/>
          <p:cNvSpPr txBox="1"/>
          <p:nvPr/>
        </p:nvSpPr>
        <p:spPr>
          <a:xfrm>
            <a:off x="5628450" y="1155025"/>
            <a:ext cx="279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rot="10800000" flipH="1">
            <a:off x="-12" y="3476400"/>
            <a:ext cx="781075" cy="995825"/>
          </a:xfrm>
          <a:custGeom>
            <a:avLst/>
            <a:gdLst/>
            <a:ahLst/>
            <a:cxnLst/>
            <a:rect l="l" t="t" r="r" b="b"/>
            <a:pathLst>
              <a:path w="31243" h="39833" extrusionOk="0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33" name="Google Shape;133;p9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 flipH="1">
            <a:off x="455562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1"/>
          </p:nvPr>
        </p:nvSpPr>
        <p:spPr>
          <a:xfrm flipH="1">
            <a:off x="237462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28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5" name="Google Shape;455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colescreatives-my.sharepoint.com/:x:/p/f_breton_rns/ETRJ4RoUdfhIlJwl2gzPYY4B7sbT3NxlWQfaRmEO-klouw?e=tp1Af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525" y="3062069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fr-FR" dirty="0"/>
              <a:t>Système d'apparition des armes et de leur bonus attribué</a:t>
            </a:r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91125" y="692248"/>
            <a:ext cx="5361600" cy="18002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Présentation</a:t>
            </a:r>
            <a:r>
              <a:rPr lang="en" dirty="0"/>
              <a:t> :</a:t>
            </a:r>
            <a:br>
              <a:rPr lang="en-US"/>
            </a:br>
            <a:endParaRPr lang="en" sz="4800"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2">
            <a:extLst>
              <a:ext uri="{FF2B5EF4-FFF2-40B4-BE49-F238E27FC236}">
                <a16:creationId xmlns:a16="http://schemas.microsoft.com/office/drawing/2014/main" id="{358CE982-C025-49F1-843E-407FBA9E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593186"/>
            <a:ext cx="2743200" cy="1268730"/>
          </a:xfrm>
          <a:prstGeom prst="rect">
            <a:avLst/>
          </a:prstGeom>
        </p:spPr>
      </p:pic>
      <p:sp>
        <p:nvSpPr>
          <p:cNvPr id="3" name="Google Shape;462;p30">
            <a:extLst>
              <a:ext uri="{FF2B5EF4-FFF2-40B4-BE49-F238E27FC236}">
                <a16:creationId xmlns:a16="http://schemas.microsoft.com/office/drawing/2014/main" id="{D03F1DCB-1F25-4DDA-B74C-0218E9774A4E}"/>
              </a:ext>
            </a:extLst>
          </p:cNvPr>
          <p:cNvSpPr txBox="1">
            <a:spLocks/>
          </p:cNvSpPr>
          <p:nvPr/>
        </p:nvSpPr>
        <p:spPr>
          <a:xfrm>
            <a:off x="319006" y="4379932"/>
            <a:ext cx="189131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b="1" i="1" dirty="0">
                <a:solidFill>
                  <a:srgbClr val="BF0071"/>
                </a:solidFill>
              </a:rPr>
              <a:t>BRETON Florian</a:t>
            </a:r>
          </a:p>
        </p:txBody>
      </p:sp>
    </p:spTree>
    <p:extLst>
      <p:ext uri="{BB962C8B-B14F-4D97-AF65-F5344CB8AC3E}">
        <p14:creationId xmlns:p14="http://schemas.microsoft.com/office/powerpoint/2010/main" val="32659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>
            <a:extLst>
              <a:ext uri="{FF2B5EF4-FFF2-40B4-BE49-F238E27FC236}">
                <a16:creationId xmlns:a16="http://schemas.microsoft.com/office/drawing/2014/main" id="{8D3ADAB3-B2C2-4FAE-90C1-5894B821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21" y="458961"/>
            <a:ext cx="1679071" cy="2329895"/>
          </a:xfrm>
          <a:prstGeom prst="rect">
            <a:avLst/>
          </a:prstGeom>
        </p:spPr>
      </p:pic>
      <p:sp>
        <p:nvSpPr>
          <p:cNvPr id="4" name="Google Shape;479;p31">
            <a:extLst>
              <a:ext uri="{FF2B5EF4-FFF2-40B4-BE49-F238E27FC236}">
                <a16:creationId xmlns:a16="http://schemas.microsoft.com/office/drawing/2014/main" id="{2F762900-1937-4191-8FDA-47C4AEC79C63}"/>
              </a:ext>
            </a:extLst>
          </p:cNvPr>
          <p:cNvSpPr txBox="1">
            <a:spLocks/>
          </p:cNvSpPr>
          <p:nvPr/>
        </p:nvSpPr>
        <p:spPr>
          <a:xfrm>
            <a:off x="821227" y="2910489"/>
            <a:ext cx="3106533" cy="1557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chemeClr val="accent2"/>
                </a:solidFill>
                <a:latin typeface="Squada One"/>
              </a:rPr>
              <a:t>Catégoriser en tant que :</a:t>
            </a:r>
          </a:p>
          <a:p>
            <a:r>
              <a:rPr lang="fr-FR" sz="2400" dirty="0">
                <a:solidFill>
                  <a:schemeClr val="accent2"/>
                </a:solidFill>
                <a:latin typeface="Squada One"/>
              </a:rPr>
              <a:t>- FPS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fr-FR" sz="2400" dirty="0">
                <a:solidFill>
                  <a:schemeClr val="accent2"/>
                </a:solidFill>
                <a:latin typeface="Squada One"/>
              </a:rPr>
              <a:t>- </a:t>
            </a:r>
            <a:r>
              <a:rPr lang="fr-FR" sz="2400" dirty="0" err="1">
                <a:solidFill>
                  <a:schemeClr val="accent2"/>
                </a:solidFill>
                <a:latin typeface="Squada One"/>
              </a:rPr>
              <a:t>RogueLite</a:t>
            </a:r>
          </a:p>
          <a:p>
            <a:r>
              <a:rPr lang="fr-FR" sz="2400" dirty="0">
                <a:solidFill>
                  <a:schemeClr val="accent2"/>
                </a:solidFill>
                <a:latin typeface="Squada One"/>
              </a:rPr>
              <a:t>- RPG</a:t>
            </a:r>
          </a:p>
        </p:txBody>
      </p:sp>
      <p:pic>
        <p:nvPicPr>
          <p:cNvPr id="8" name="Image 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036726B-9B2D-44E7-A662-F9DE9D47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71" y="2269645"/>
            <a:ext cx="4003254" cy="2137823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2AB97481-8F3A-E508-FD9F-81F91172D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12" y="825706"/>
            <a:ext cx="2743200" cy="627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3E500-E9B0-398D-FE31-88E72ECA4041}"/>
              </a:ext>
            </a:extLst>
          </p:cNvPr>
          <p:cNvSpPr txBox="1"/>
          <p:nvPr/>
        </p:nvSpPr>
        <p:spPr>
          <a:xfrm>
            <a:off x="4746812" y="1448921"/>
            <a:ext cx="1290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Squada One"/>
              </a:rPr>
              <a:t>Duoyi</a:t>
            </a:r>
            <a:r>
              <a:rPr lang="en-US" sz="1800" dirty="0">
                <a:solidFill>
                  <a:srgbClr val="C00000"/>
                </a:solidFill>
                <a:latin typeface="Squada One"/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373175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01063-86BB-42A8-AB76-EE7DBD84D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109" y="369238"/>
            <a:ext cx="7265400" cy="834900"/>
          </a:xfrm>
        </p:spPr>
        <p:txBody>
          <a:bodyPr/>
          <a:lstStyle/>
          <a:p>
            <a:r>
              <a:rPr lang="fr-FR" dirty="0"/>
              <a:t>Les héros :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A61BF82-6777-4911-9429-CF5F8E1A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00" y="1674834"/>
            <a:ext cx="6945023" cy="302240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1E65C3-62BA-1222-D8DF-2D48B807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68" y="275665"/>
            <a:ext cx="1116106" cy="1116106"/>
          </a:xfrm>
          <a:prstGeom prst="rect">
            <a:avLst/>
          </a:prstGeom>
        </p:spPr>
      </p:pic>
      <p:pic>
        <p:nvPicPr>
          <p:cNvPr id="5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AC29BCE2-A07E-8569-4792-1DF3296A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020" y="275665"/>
            <a:ext cx="1116106" cy="111610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C6F5A6-CD1C-7258-CA7B-9A88D63DD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420" y="275665"/>
            <a:ext cx="1116106" cy="1116106"/>
          </a:xfrm>
          <a:prstGeom prst="rect">
            <a:avLst/>
          </a:prstGeom>
        </p:spPr>
      </p:pic>
      <p:pic>
        <p:nvPicPr>
          <p:cNvPr id="7" name="Picture 7" descr="A picture containing toy, doll, automaton&#10;&#10;Description automatically generated">
            <a:extLst>
              <a:ext uri="{FF2B5EF4-FFF2-40B4-BE49-F238E27FC236}">
                <a16:creationId xmlns:a16="http://schemas.microsoft.com/office/drawing/2014/main" id="{469C1673-A795-4BEC-89F2-B2148490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33" y="276403"/>
            <a:ext cx="1116106" cy="1116106"/>
          </a:xfrm>
          <a:prstGeom prst="rect">
            <a:avLst/>
          </a:prstGeom>
        </p:spPr>
      </p:pic>
      <p:pic>
        <p:nvPicPr>
          <p:cNvPr id="8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1634090D-0491-7FA1-BB3A-F92337974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262" y="275665"/>
            <a:ext cx="1116106" cy="1116106"/>
          </a:xfrm>
          <a:prstGeom prst="rect">
            <a:avLst/>
          </a:prstGeom>
        </p:spPr>
      </p:pic>
      <p:pic>
        <p:nvPicPr>
          <p:cNvPr id="9" name="Picture 9" descr="A picture containing swimming, spectacles, goggles&#10;&#10;Description automatically generated">
            <a:extLst>
              <a:ext uri="{FF2B5EF4-FFF2-40B4-BE49-F238E27FC236}">
                <a16:creationId xmlns:a16="http://schemas.microsoft.com/office/drawing/2014/main" id="{49E3E1BE-303A-B479-691F-E87A829B3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7368" y="309282"/>
            <a:ext cx="1082489" cy="10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7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6E8D50-F4E7-D8EA-1902-A181F6F7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88" y="474841"/>
            <a:ext cx="3818963" cy="2162969"/>
          </a:xfrm>
          <a:prstGeom prst="rect">
            <a:avLst/>
          </a:prstGeom>
        </p:spPr>
      </p:pic>
      <p:pic>
        <p:nvPicPr>
          <p:cNvPr id="6" name="Image 8" descr="Une image contenant texte, moniteur, capture d’écran&#10;&#10;Description générée automatiquement">
            <a:extLst>
              <a:ext uri="{FF2B5EF4-FFF2-40B4-BE49-F238E27FC236}">
                <a16:creationId xmlns:a16="http://schemas.microsoft.com/office/drawing/2014/main" id="{6E0B3274-DCE6-4A3D-9AA7-A6704604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1" y="1985624"/>
            <a:ext cx="4497392" cy="2741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905649-A423-D2B9-FA9F-484E4EAC20CF}"/>
              </a:ext>
            </a:extLst>
          </p:cNvPr>
          <p:cNvSpPr txBox="1"/>
          <p:nvPr/>
        </p:nvSpPr>
        <p:spPr>
          <a:xfrm>
            <a:off x="5378825" y="280034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Squada One"/>
              </a:rPr>
              <a:t>48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armes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 au total : </a:t>
            </a:r>
            <a:endParaRPr lang="en-US" sz="1800" dirty="0">
              <a:latin typeface="Squada One"/>
            </a:endParaRPr>
          </a:p>
          <a:p>
            <a:r>
              <a:rPr lang="en-US" sz="1800" dirty="0">
                <a:solidFill>
                  <a:srgbClr val="E6E6E6"/>
                </a:solidFill>
                <a:latin typeface="Squada One"/>
              </a:rPr>
              <a:t>-6 fusils, 6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mitraillettes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, 9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pistolets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, 6 fusils de chasse, 8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tireurs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d'élite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, 6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lanceurs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, 4 </a:t>
            </a:r>
            <a:r>
              <a:rPr lang="en-US" sz="1800" dirty="0" err="1">
                <a:solidFill>
                  <a:schemeClr val="accent2"/>
                </a:solidFill>
                <a:latin typeface="Squada One"/>
              </a:rPr>
              <a:t>armes</a:t>
            </a:r>
            <a:r>
              <a:rPr lang="en-US" sz="1800" dirty="0">
                <a:solidFill>
                  <a:schemeClr val="accent2"/>
                </a:solidFill>
                <a:latin typeface="Squada One"/>
              </a:rPr>
              <a:t> de </a:t>
            </a:r>
            <a:r>
              <a:rPr lang="en-US" sz="1800" dirty="0" err="1">
                <a:solidFill>
                  <a:schemeClr val="accent2"/>
                </a:solidFill>
                <a:latin typeface="Squada One"/>
              </a:rPr>
              <a:t>pulvérisation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 et 3 </a:t>
            </a:r>
            <a:r>
              <a:rPr lang="en-US" sz="1800" dirty="0" err="1">
                <a:solidFill>
                  <a:srgbClr val="E6E6E6"/>
                </a:solidFill>
                <a:latin typeface="Squada One"/>
              </a:rPr>
              <a:t>armes</a:t>
            </a:r>
            <a:r>
              <a:rPr lang="en-US" sz="1800" dirty="0">
                <a:solidFill>
                  <a:srgbClr val="E6E6E6"/>
                </a:solidFill>
                <a:latin typeface="Squada One"/>
              </a:rPr>
              <a:t> de mêlée.</a:t>
            </a:r>
            <a:endParaRPr lang="en-US" sz="1800">
              <a:latin typeface="Squada One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3237505-CC48-A48C-8726-2C41F450CFEB}"/>
              </a:ext>
            </a:extLst>
          </p:cNvPr>
          <p:cNvSpPr txBox="1">
            <a:spLocks/>
          </p:cNvSpPr>
          <p:nvPr/>
        </p:nvSpPr>
        <p:spPr>
          <a:xfrm>
            <a:off x="451109" y="369238"/>
            <a:ext cx="7265400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2"/>
                </a:solidFill>
                <a:latin typeface="Squada One"/>
              </a:rPr>
              <a:t>Équipements :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D2AA54C-715C-558F-0E7B-2F0DC724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244" y="1202111"/>
            <a:ext cx="513789" cy="50706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03226BC-C872-BF37-DC00-159605605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067" y="1202111"/>
            <a:ext cx="513789" cy="5070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9E86405-A95F-3355-AED0-EDFACA348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573" y="1202111"/>
            <a:ext cx="513790" cy="5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7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B9768DE-AFD1-EAB6-5976-993FAE81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8" y="531358"/>
            <a:ext cx="1304366" cy="1364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3077EE-3F77-0914-F1E9-46ADB9B6A309}"/>
              </a:ext>
            </a:extLst>
          </p:cNvPr>
          <p:cNvSpPr/>
          <p:nvPr/>
        </p:nvSpPr>
        <p:spPr>
          <a:xfrm>
            <a:off x="4612342" y="984998"/>
            <a:ext cx="605118" cy="611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01EA85BC-392E-8D84-E3C1-13C9FDCC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2" y="1002928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7EF2EE-6448-F3BC-DFD3-9BF190CA4B06}"/>
              </a:ext>
            </a:extLst>
          </p:cNvPr>
          <p:cNvSpPr/>
          <p:nvPr/>
        </p:nvSpPr>
        <p:spPr>
          <a:xfrm>
            <a:off x="3610537" y="984998"/>
            <a:ext cx="605118" cy="6118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A7349-C99F-1AE7-E14E-8446D0CA7BAF}"/>
              </a:ext>
            </a:extLst>
          </p:cNvPr>
          <p:cNvSpPr/>
          <p:nvPr/>
        </p:nvSpPr>
        <p:spPr>
          <a:xfrm>
            <a:off x="5614149" y="978274"/>
            <a:ext cx="605118" cy="611842"/>
          </a:xfrm>
          <a:prstGeom prst="rect">
            <a:avLst/>
          </a:prstGeom>
          <a:solidFill>
            <a:srgbClr val="CCB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3CE62E2-DB80-D39E-D28E-394086D20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907" y="982756"/>
            <a:ext cx="609600" cy="609600"/>
          </a:xfrm>
          <a:prstGeom prst="rect">
            <a:avLst/>
          </a:prstGeom>
        </p:spPr>
      </p:pic>
      <p:pic>
        <p:nvPicPr>
          <p:cNvPr id="11" name="Picture 11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AC1DF197-2EEE-7C1C-096F-EAECE6283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295" y="982757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B472C9-0C51-3267-D5A4-3C156D4755F7}"/>
              </a:ext>
            </a:extLst>
          </p:cNvPr>
          <p:cNvSpPr/>
          <p:nvPr/>
        </p:nvSpPr>
        <p:spPr>
          <a:xfrm>
            <a:off x="6615955" y="984997"/>
            <a:ext cx="605118" cy="611842"/>
          </a:xfrm>
          <a:prstGeom prst="rect">
            <a:avLst/>
          </a:prstGeom>
          <a:solidFill>
            <a:srgbClr val="A816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4EDAF7C-6611-08DB-DD48-C235F2D2D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542" y="982757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79DFF7-5228-25BE-081E-E011D2D62D38}"/>
              </a:ext>
            </a:extLst>
          </p:cNvPr>
          <p:cNvSpPr txBox="1"/>
          <p:nvPr/>
        </p:nvSpPr>
        <p:spPr>
          <a:xfrm>
            <a:off x="4486275" y="1618691"/>
            <a:ext cx="8202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dirty="0">
                <a:solidFill>
                  <a:srgbClr val="FFFFFF"/>
                </a:solidFill>
                <a:latin typeface="Squada One"/>
              </a:rPr>
              <a:t>Rare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37C1E-5592-7689-2A39-4AF55F2D85BF}"/>
              </a:ext>
            </a:extLst>
          </p:cNvPr>
          <p:cNvSpPr txBox="1"/>
          <p:nvPr/>
        </p:nvSpPr>
        <p:spPr>
          <a:xfrm>
            <a:off x="5454462" y="1618690"/>
            <a:ext cx="9278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dirty="0" err="1">
                <a:solidFill>
                  <a:srgbClr val="FFFFFF"/>
                </a:solidFill>
                <a:latin typeface="Squada One"/>
              </a:rPr>
              <a:t>Legendaire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DD082BA7-7218-5AB5-EB6C-89394F6DC76B}"/>
              </a:ext>
            </a:extLst>
          </p:cNvPr>
          <p:cNvSpPr txBox="1"/>
          <p:nvPr/>
        </p:nvSpPr>
        <p:spPr>
          <a:xfrm>
            <a:off x="3484470" y="1618691"/>
            <a:ext cx="82027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dirty="0">
                <a:solidFill>
                  <a:srgbClr val="FFFFFF"/>
                </a:solidFill>
                <a:latin typeface="Squada One"/>
              </a:rPr>
              <a:t>Commun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DD082BA7-7218-5AB5-EB6C-89394F6DC76B}"/>
              </a:ext>
            </a:extLst>
          </p:cNvPr>
          <p:cNvSpPr txBox="1"/>
          <p:nvPr/>
        </p:nvSpPr>
        <p:spPr>
          <a:xfrm>
            <a:off x="6484845" y="1620372"/>
            <a:ext cx="82027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dirty="0" err="1">
                <a:solidFill>
                  <a:srgbClr val="FFFFFF"/>
                </a:solidFill>
                <a:latin typeface="Squada One"/>
              </a:rPr>
              <a:t>Maudit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2A4658C1-B6A0-F014-77B2-F65217EB36C7}"/>
              </a:ext>
            </a:extLst>
          </p:cNvPr>
          <p:cNvSpPr txBox="1">
            <a:spLocks/>
          </p:cNvSpPr>
          <p:nvPr/>
        </p:nvSpPr>
        <p:spPr>
          <a:xfrm>
            <a:off x="451109" y="369238"/>
            <a:ext cx="1469718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2"/>
                </a:solidFill>
                <a:latin typeface="Squada One"/>
              </a:rPr>
              <a:t>Autres :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58D28651-2154-6FE8-0444-551A37421C8F}"/>
              </a:ext>
            </a:extLst>
          </p:cNvPr>
          <p:cNvSpPr txBox="1"/>
          <p:nvPr/>
        </p:nvSpPr>
        <p:spPr>
          <a:xfrm>
            <a:off x="5830982" y="4429126"/>
            <a:ext cx="172122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i="1" dirty="0" err="1">
                <a:solidFill>
                  <a:srgbClr val="FFFFFF"/>
                </a:solidFill>
                <a:latin typeface="Squada One"/>
              </a:rPr>
              <a:t>Coffres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91589501-343F-4935-D58C-13B0226D8453}"/>
              </a:ext>
            </a:extLst>
          </p:cNvPr>
          <p:cNvSpPr txBox="1"/>
          <p:nvPr/>
        </p:nvSpPr>
        <p:spPr>
          <a:xfrm>
            <a:off x="1951505" y="1786780"/>
            <a:ext cx="13917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i="1" dirty="0" err="1">
                <a:solidFill>
                  <a:srgbClr val="FFFFFF"/>
                </a:solidFill>
                <a:latin typeface="Squada One"/>
              </a:rPr>
              <a:t>Parchemins</a:t>
            </a:r>
            <a:r>
              <a:rPr lang="en-GB" sz="1600" i="1" dirty="0">
                <a:solidFill>
                  <a:srgbClr val="FFFFFF"/>
                </a:solidFill>
                <a:latin typeface="Squada One"/>
              </a:rPr>
              <a:t>:</a:t>
            </a:r>
          </a:p>
        </p:txBody>
      </p:sp>
      <p:pic>
        <p:nvPicPr>
          <p:cNvPr id="26" name="Picture 26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F31F66CF-DBCE-F621-BC04-DD84C9D32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579" y="2418509"/>
            <a:ext cx="1714500" cy="1247775"/>
          </a:xfrm>
          <a:prstGeom prst="rect">
            <a:avLst/>
          </a:prstGeom>
        </p:spPr>
      </p:pic>
      <p:pic>
        <p:nvPicPr>
          <p:cNvPr id="27" name="Picture 27" descr="A picture containing text, wall, green&#10;&#10;Description automatically generated">
            <a:extLst>
              <a:ext uri="{FF2B5EF4-FFF2-40B4-BE49-F238E27FC236}">
                <a16:creationId xmlns:a16="http://schemas.microsoft.com/office/drawing/2014/main" id="{435805C4-0AB5-CA2A-216E-CC0A12F12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338" y="2569229"/>
            <a:ext cx="1714500" cy="1228725"/>
          </a:xfrm>
          <a:prstGeom prst="rect">
            <a:avLst/>
          </a:prstGeom>
        </p:spPr>
      </p:pic>
      <p:pic>
        <p:nvPicPr>
          <p:cNvPr id="28" name="Picture 28" descr="A picture containing indoor, lit, dark, light&#10;&#10;Description automatically generated">
            <a:extLst>
              <a:ext uri="{FF2B5EF4-FFF2-40B4-BE49-F238E27FC236}">
                <a16:creationId xmlns:a16="http://schemas.microsoft.com/office/drawing/2014/main" id="{0CF09F25-B272-7A70-C88D-D6A83002F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662" y="3127282"/>
            <a:ext cx="1714500" cy="1228725"/>
          </a:xfrm>
          <a:prstGeom prst="rect">
            <a:avLst/>
          </a:prstGeom>
        </p:spPr>
      </p:pic>
      <p:pic>
        <p:nvPicPr>
          <p:cNvPr id="29" name="Picture 29" descr="A picture containing text, clipart, lamp&#10;&#10;Description automatically generated">
            <a:extLst>
              <a:ext uri="{FF2B5EF4-FFF2-40B4-BE49-F238E27FC236}">
                <a16:creationId xmlns:a16="http://schemas.microsoft.com/office/drawing/2014/main" id="{CB3855B9-D793-7853-B8DA-AB3E5AD66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5877" y="2535891"/>
            <a:ext cx="609600" cy="6096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D66901F9-D21E-1905-B7C3-2AA771B65B80}"/>
              </a:ext>
            </a:extLst>
          </p:cNvPr>
          <p:cNvSpPr txBox="1"/>
          <p:nvPr/>
        </p:nvSpPr>
        <p:spPr>
          <a:xfrm>
            <a:off x="1675841" y="4240867"/>
            <a:ext cx="172122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i="1" dirty="0">
                <a:solidFill>
                  <a:srgbClr val="FFFFFF"/>
                </a:solidFill>
                <a:latin typeface="Squada One"/>
              </a:rPr>
              <a:t>Boost</a:t>
            </a:r>
            <a:endParaRPr lang="en-US" dirty="0"/>
          </a:p>
        </p:txBody>
      </p:sp>
      <p:pic>
        <p:nvPicPr>
          <p:cNvPr id="31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05C7FCF6-A875-E7C8-2FA3-84805F1891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5841" y="3067050"/>
            <a:ext cx="609600" cy="609600"/>
          </a:xfrm>
          <a:prstGeom prst="rect">
            <a:avLst/>
          </a:prstGeom>
        </p:spPr>
      </p:pic>
      <p:pic>
        <p:nvPicPr>
          <p:cNvPr id="32" name="Picture 32" descr="A picture containing text, fish, shark, ocean floor&#10;&#10;Description automatically generated">
            <a:extLst>
              <a:ext uri="{FF2B5EF4-FFF2-40B4-BE49-F238E27FC236}">
                <a16:creationId xmlns:a16="http://schemas.microsoft.com/office/drawing/2014/main" id="{0FE809F0-030F-E0CD-AD60-A32DD4BF92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3041" y="2650191"/>
            <a:ext cx="609600" cy="60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04FB6E6F-FC48-0019-C1DE-4DA64E069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4512" y="3322544"/>
            <a:ext cx="609600" cy="609600"/>
          </a:xfrm>
          <a:prstGeom prst="rect">
            <a:avLst/>
          </a:prstGeom>
        </p:spPr>
      </p:pic>
      <p:pic>
        <p:nvPicPr>
          <p:cNvPr id="34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53568922-463E-B3B1-5C45-542525CF12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259" y="3369609"/>
            <a:ext cx="609600" cy="609600"/>
          </a:xfrm>
          <a:prstGeom prst="rect">
            <a:avLst/>
          </a:prstGeom>
        </p:spPr>
      </p:pic>
      <p:pic>
        <p:nvPicPr>
          <p:cNvPr id="35" name="Picture 3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CA0281-4086-42E9-0020-FAA62B2DBE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7377" y="36788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2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9A2D7B-2530-0D77-9FA5-F2D889CD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7" y="894650"/>
            <a:ext cx="4713625" cy="3878635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40DDCCF-6B45-25FD-BB3F-7D11FBA27C3D}"/>
              </a:ext>
            </a:extLst>
          </p:cNvPr>
          <p:cNvSpPr txBox="1">
            <a:spLocks/>
          </p:cNvSpPr>
          <p:nvPr/>
        </p:nvSpPr>
        <p:spPr>
          <a:xfrm>
            <a:off x="451109" y="369238"/>
            <a:ext cx="7265400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2"/>
                </a:solidFill>
                <a:latin typeface="Squada One"/>
              </a:rPr>
              <a:t>MDA :</a:t>
            </a:r>
          </a:p>
        </p:txBody>
      </p:sp>
      <p:pic>
        <p:nvPicPr>
          <p:cNvPr id="6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9B5847-4FAF-A43F-E256-AA572680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2748243"/>
            <a:ext cx="3072652" cy="173130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FE62792-A8DE-EC65-AAF2-92778AC7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57" y="1013518"/>
            <a:ext cx="2743199" cy="15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3183D11-68DB-3255-5A09-B2DF0B040C78}"/>
              </a:ext>
            </a:extLst>
          </p:cNvPr>
          <p:cNvSpPr txBox="1">
            <a:spLocks/>
          </p:cNvSpPr>
          <p:nvPr/>
        </p:nvSpPr>
        <p:spPr>
          <a:xfrm>
            <a:off x="451109" y="369238"/>
            <a:ext cx="7265400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2"/>
                </a:solidFill>
                <a:latin typeface="Squada One"/>
              </a:rPr>
              <a:t>Mécaniques du jeu: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CAC850-9A25-96DE-297A-7673DB61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8" y="1349352"/>
            <a:ext cx="3443826" cy="2136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DCA51B-B63D-C4AD-022C-1B9634F2A6D6}"/>
              </a:ext>
            </a:extLst>
          </p:cNvPr>
          <p:cNvSpPr txBox="1"/>
          <p:nvPr/>
        </p:nvSpPr>
        <p:spPr>
          <a:xfrm>
            <a:off x="7532035" y="3528174"/>
            <a:ext cx="118334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Squada O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Squada One"/>
            </a:endParaRPr>
          </a:p>
        </p:txBody>
      </p:sp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FEE10E9-F7F4-56B6-3A7C-00EDBC8E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29" y="1401156"/>
            <a:ext cx="4733364" cy="20251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1522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9685A-C8C9-FD0D-6DAC-E3F0B386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92" y="1285959"/>
            <a:ext cx="5130052" cy="268864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4D14DDB-C4B1-B672-0D5E-A57D4D130813}"/>
              </a:ext>
            </a:extLst>
          </p:cNvPr>
          <p:cNvSpPr txBox="1">
            <a:spLocks/>
          </p:cNvSpPr>
          <p:nvPr/>
        </p:nvSpPr>
        <p:spPr>
          <a:xfrm>
            <a:off x="451109" y="369238"/>
            <a:ext cx="7265400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dirty="0">
                <a:solidFill>
                  <a:schemeClr val="accent2"/>
                </a:solidFill>
                <a:latin typeface="Squada One"/>
              </a:rPr>
              <a:t>Ajout de Mécaniques: Composants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B2E0C-B7F5-B15F-CCDD-C7B953E8A7CD}"/>
              </a:ext>
            </a:extLst>
          </p:cNvPr>
          <p:cNvSpPr txBox="1"/>
          <p:nvPr/>
        </p:nvSpPr>
        <p:spPr>
          <a:xfrm>
            <a:off x="492160" y="1283962"/>
            <a:ext cx="2173062" cy="14157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i="1" dirty="0" err="1">
                <a:solidFill>
                  <a:srgbClr val="FFFFFF"/>
                </a:solidFill>
                <a:latin typeface="Squada One"/>
              </a:rPr>
              <a:t>Besoins</a:t>
            </a:r>
            <a:r>
              <a:rPr lang="en-GB" sz="1600" i="1" dirty="0">
                <a:solidFill>
                  <a:srgbClr val="FFFFFF"/>
                </a:solidFill>
                <a:latin typeface="Squada One"/>
              </a:rPr>
              <a:t> :</a:t>
            </a:r>
          </a:p>
          <a:p>
            <a:r>
              <a:rPr lang="en-GB" dirty="0">
                <a:solidFill>
                  <a:srgbClr val="FFFFFF"/>
                </a:solidFill>
                <a:latin typeface="Squada One"/>
              </a:rPr>
              <a:t>- </a:t>
            </a:r>
            <a:r>
              <a:rPr lang="en-GB" dirty="0" err="1">
                <a:solidFill>
                  <a:srgbClr val="FFFFFF"/>
                </a:solidFill>
                <a:latin typeface="Squada One"/>
              </a:rPr>
              <a:t>Inventaire</a:t>
            </a:r>
            <a:r>
              <a:rPr lang="en-GB" dirty="0">
                <a:solidFill>
                  <a:srgbClr val="FFFFFF"/>
                </a:solidFill>
                <a:latin typeface="Squada One"/>
              </a:rPr>
              <a:t> =&gt; Stockage des </a:t>
            </a:r>
            <a:r>
              <a:rPr lang="en-GB" dirty="0" err="1">
                <a:solidFill>
                  <a:srgbClr val="FFFFFF"/>
                </a:solidFill>
                <a:latin typeface="Squada One"/>
              </a:rPr>
              <a:t>composants</a:t>
            </a:r>
          </a:p>
          <a:p>
            <a:r>
              <a:rPr lang="en-GB" dirty="0">
                <a:solidFill>
                  <a:srgbClr val="FFFFFF"/>
                </a:solidFill>
                <a:latin typeface="Squada One"/>
              </a:rPr>
              <a:t>- </a:t>
            </a:r>
            <a:r>
              <a:rPr lang="en-GB" dirty="0" err="1">
                <a:solidFill>
                  <a:srgbClr val="FFFFFF"/>
                </a:solidFill>
                <a:latin typeface="Squada One"/>
              </a:rPr>
              <a:t>Editableobject</a:t>
            </a:r>
            <a:r>
              <a:rPr lang="en-GB" dirty="0">
                <a:solidFill>
                  <a:srgbClr val="FFFFFF"/>
                </a:solidFill>
                <a:latin typeface="Squada One"/>
              </a:rPr>
              <a:t> = &gt; </a:t>
            </a:r>
            <a:r>
              <a:rPr lang="en-GB" dirty="0" err="1">
                <a:solidFill>
                  <a:srgbClr val="FFFFFF"/>
                </a:solidFill>
                <a:latin typeface="Squada One"/>
              </a:rPr>
              <a:t>L'ensemble</a:t>
            </a:r>
            <a:r>
              <a:rPr lang="en-GB" dirty="0">
                <a:solidFill>
                  <a:srgbClr val="FFFFFF"/>
                </a:solidFill>
                <a:latin typeface="Squada One"/>
              </a:rPr>
              <a:t> des </a:t>
            </a:r>
            <a:r>
              <a:rPr lang="en-GB" dirty="0" err="1">
                <a:solidFill>
                  <a:srgbClr val="FFFFFF"/>
                </a:solidFill>
                <a:latin typeface="Squada One"/>
              </a:rPr>
              <a:t>composants</a:t>
            </a:r>
            <a:endParaRPr lang="en-GB" dirty="0">
              <a:solidFill>
                <a:srgbClr val="FFFFFF"/>
              </a:solidFill>
              <a:latin typeface="Squada One"/>
            </a:endParaRPr>
          </a:p>
          <a:p>
            <a:endParaRPr lang="en-GB" dirty="0">
              <a:solidFill>
                <a:srgbClr val="FFFFFF"/>
              </a:solidFill>
              <a:latin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275952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525E5-8CE2-7EBD-B0BD-23F0D1EC381A}"/>
              </a:ext>
            </a:extLst>
          </p:cNvPr>
          <p:cNvSpPr txBox="1">
            <a:spLocks/>
          </p:cNvSpPr>
          <p:nvPr/>
        </p:nvSpPr>
        <p:spPr>
          <a:xfrm>
            <a:off x="938267" y="2151655"/>
            <a:ext cx="7265400" cy="8349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Squada One"/>
              </a:rPr>
              <a:t>Questions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Geek Pride Day by Slidesgo</vt:lpstr>
      <vt:lpstr>Slidesgo Final Pages</vt:lpstr>
      <vt:lpstr>Présentation : </vt:lpstr>
      <vt:lpstr>PowerPoint Presentation</vt:lpstr>
      <vt:lpstr>Les héros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GEEK PRIDE DAY</dc:title>
  <cp:revision>317</cp:revision>
  <dcterms:modified xsi:type="dcterms:W3CDTF">2022-03-23T11:46:05Z</dcterms:modified>
</cp:coreProperties>
</file>